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93" r:id="rId2"/>
    <p:sldId id="295" r:id="rId3"/>
    <p:sldId id="296" r:id="rId4"/>
    <p:sldId id="294" r:id="rId5"/>
    <p:sldId id="284" r:id="rId6"/>
    <p:sldId id="290" r:id="rId7"/>
    <p:sldId id="288" r:id="rId8"/>
    <p:sldId id="286" r:id="rId9"/>
    <p:sldId id="289" r:id="rId10"/>
    <p:sldId id="292" r:id="rId11"/>
    <p:sldId id="291" r:id="rId12"/>
    <p:sldId id="285" r:id="rId13"/>
    <p:sldId id="287" r:id="rId14"/>
    <p:sldId id="282" r:id="rId15"/>
    <p:sldId id="283" r:id="rId16"/>
    <p:sldId id="276" r:id="rId17"/>
    <p:sldId id="281" r:id="rId18"/>
    <p:sldId id="280" r:id="rId19"/>
    <p:sldId id="279" r:id="rId20"/>
    <p:sldId id="278" r:id="rId21"/>
    <p:sldId id="277" r:id="rId22"/>
    <p:sldId id="256" r:id="rId23"/>
    <p:sldId id="269" r:id="rId24"/>
    <p:sldId id="263" r:id="rId25"/>
    <p:sldId id="267" r:id="rId26"/>
    <p:sldId id="265" r:id="rId27"/>
    <p:sldId id="268" r:id="rId28"/>
    <p:sldId id="266" r:id="rId29"/>
    <p:sldId id="260" r:id="rId30"/>
    <p:sldId id="264" r:id="rId31"/>
    <p:sldId id="258" r:id="rId32"/>
    <p:sldId id="259" r:id="rId33"/>
    <p:sldId id="261" r:id="rId34"/>
    <p:sldId id="262" r:id="rId35"/>
    <p:sldId id="270" r:id="rId36"/>
    <p:sldId id="271" r:id="rId37"/>
    <p:sldId id="272" r:id="rId38"/>
    <p:sldId id="273" r:id="rId39"/>
    <p:sldId id="274" r:id="rId40"/>
    <p:sldId id="27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2EC"/>
    <a:srgbClr val="7F7F7F"/>
    <a:srgbClr val="FF5757"/>
    <a:srgbClr val="FF2929"/>
    <a:srgbClr val="EA0000"/>
    <a:srgbClr val="3BABFF"/>
    <a:srgbClr val="0D97FF"/>
    <a:srgbClr val="0083E6"/>
    <a:srgbClr val="006EC0"/>
    <a:srgbClr val="006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30" d="100"/>
          <a:sy n="30" d="100"/>
        </p:scale>
        <p:origin x="2050" y="1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0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23" Type="http://schemas.openxmlformats.org/officeDocument/2006/relationships/image" Target="../media/image60.png"/><Relationship Id="rId10" Type="http://schemas.openxmlformats.org/officeDocument/2006/relationships/image" Target="../media/image470.png"/><Relationship Id="rId19" Type="http://schemas.openxmlformats.org/officeDocument/2006/relationships/image" Target="../media/image560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Relationship Id="rId14" Type="http://schemas.openxmlformats.org/officeDocument/2006/relationships/image" Target="../media/image510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B606E47-93F9-43B6-B672-56CDC63A7092}" type="pres">
      <dgm:prSet presAssocID="{A5CDCE81-B21E-4B1E-8EE1-AD57D1B8569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15D1177-AFEC-46F0-8162-15723B789408}" type="pres">
      <dgm:prSet presAssocID="{C002E01F-0239-4787-BFDE-7BDA1F386F9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B9F69A5F-EDF3-4527-83A8-702B8D22857B}" type="pres">
      <dgm:prSet presAssocID="{8CCFC09D-6D35-4270-BF73-DB9E2B946E9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AFB63E69-8B1A-4260-9A7B-0BBDC3854D6E}" type="pres">
      <dgm:prSet presAssocID="{25C81612-89C8-4137-87B3-43382B005452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08D7C8EE-108E-410E-91A3-D761F66DF468}" type="pres">
      <dgm:prSet presAssocID="{6C5D1571-A973-490B-AA1F-7948D503F99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3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3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  <dgm:t>
        <a:bodyPr/>
        <a:lstStyle/>
        <a:p>
          <a:endParaRPr lang="en-US"/>
        </a:p>
      </dgm:t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175F4-84C2-49F5-94FB-F1AC27F48C03}" type="pres">
      <dgm:prSet presAssocID="{A1FFD2DB-294A-4071-A37A-8A12414B5957}" presName="rootConnector" presStyleLbl="node3" presStyleIdx="2" presStyleCnt="23"/>
      <dgm:spPr/>
      <dgm:t>
        <a:bodyPr/>
        <a:lstStyle/>
        <a:p>
          <a:endParaRPr lang="en-US"/>
        </a:p>
      </dgm:t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  <dgm:t>
        <a:bodyPr/>
        <a:lstStyle/>
        <a:p>
          <a:endParaRPr lang="en-US"/>
        </a:p>
      </dgm:t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3A59DC-2ED3-42FE-AFC0-0CCEBA2EF2A7}" type="pres">
      <dgm:prSet presAssocID="{F0711B2B-974B-497C-9ADD-B1283B7162FA}" presName="rootConnector" presStyleLbl="node3" presStyleIdx="3" presStyleCnt="23"/>
      <dgm:spPr/>
      <dgm:t>
        <a:bodyPr/>
        <a:lstStyle/>
        <a:p>
          <a:endParaRPr lang="en-US"/>
        </a:p>
      </dgm:t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  <dgm:t>
        <a:bodyPr/>
        <a:lstStyle/>
        <a:p>
          <a:endParaRPr lang="en-US"/>
        </a:p>
      </dgm:t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696FCA-C52D-4193-A4E3-64D701648BF2}" type="pres">
      <dgm:prSet presAssocID="{53B034BC-C230-450C-8E82-315DC3170907}" presName="rootConnector" presStyleLbl="node3" presStyleIdx="4" presStyleCnt="23"/>
      <dgm:spPr/>
      <dgm:t>
        <a:bodyPr/>
        <a:lstStyle/>
        <a:p>
          <a:endParaRPr lang="en-US"/>
        </a:p>
      </dgm:t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  <dgm:t>
        <a:bodyPr/>
        <a:lstStyle/>
        <a:p>
          <a:endParaRPr lang="en-US"/>
        </a:p>
      </dgm:t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F4991-0880-484C-A048-3D49C25FD83C}" type="pres">
      <dgm:prSet presAssocID="{A7357FCD-02C4-445F-A3B9-E0181232AFCD}" presName="rootConnector" presStyleLbl="node3" presStyleIdx="5" presStyleCnt="23"/>
      <dgm:spPr/>
      <dgm:t>
        <a:bodyPr/>
        <a:lstStyle/>
        <a:p>
          <a:endParaRPr lang="en-US"/>
        </a:p>
      </dgm:t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  <dgm:t>
        <a:bodyPr/>
        <a:lstStyle/>
        <a:p>
          <a:endParaRPr lang="en-US"/>
        </a:p>
      </dgm:t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53B29B-C281-4126-A8E8-8266453730CF}" type="pres">
      <dgm:prSet presAssocID="{795FE1CC-9EA3-4A63-8696-F51DC3DE0B84}" presName="rootConnector" presStyleLbl="node3" presStyleIdx="6" presStyleCnt="23"/>
      <dgm:spPr/>
      <dgm:t>
        <a:bodyPr/>
        <a:lstStyle/>
        <a:p>
          <a:endParaRPr lang="en-US"/>
        </a:p>
      </dgm:t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7" presStyleCnt="23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8" presStyleCnt="23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9" presStyleCnt="23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10" presStyleCnt="23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11" presStyleCnt="23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12" presStyleCnt="23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4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13" presStyleCnt="23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14" presStyleCnt="23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15" presStyleCnt="23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  <dgm:t>
        <a:bodyPr/>
        <a:lstStyle/>
        <a:p>
          <a:endParaRPr lang="en-US"/>
        </a:p>
      </dgm:t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9222C-76DF-4FCF-ABE2-FC800C1D995A}" type="pres">
      <dgm:prSet presAssocID="{DDA4E969-B4DD-408A-B7F2-D64C4B281F84}" presName="rootConnector" presStyleLbl="node3" presStyleIdx="16" presStyleCnt="23"/>
      <dgm:spPr/>
      <dgm:t>
        <a:bodyPr/>
        <a:lstStyle/>
        <a:p>
          <a:endParaRPr lang="en-US"/>
        </a:p>
      </dgm:t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  <dgm:t>
        <a:bodyPr/>
        <a:lstStyle/>
        <a:p>
          <a:endParaRPr lang="en-US"/>
        </a:p>
      </dgm:t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E642B-F745-4306-AC39-E596CFD65C71}" type="pres">
      <dgm:prSet presAssocID="{FDFA1DE5-E915-4644-8E87-14A78F95E28F}" presName="rootConnector" presStyleLbl="node3" presStyleIdx="17" presStyleCnt="23"/>
      <dgm:spPr/>
      <dgm:t>
        <a:bodyPr/>
        <a:lstStyle/>
        <a:p>
          <a:endParaRPr lang="en-US"/>
        </a:p>
      </dgm:t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3" presStyleIdx="18" presStyleCnt="23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4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19" presStyleCnt="23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20" presStyleCnt="23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21" presStyleCnt="23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22" presStyleCnt="23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1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1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6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21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21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21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21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6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6" presStyleCnt="21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7" presStyleCnt="21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8" presStyleCnt="21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6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21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21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11" presStyleCnt="21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2" presStyleCnt="21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  <dgm:t>
        <a:bodyPr/>
        <a:lstStyle/>
        <a:p>
          <a:endParaRPr lang="en-US"/>
        </a:p>
      </dgm:t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DF45D8-F3CD-4788-9657-5C2F09CE03B4}" type="pres">
      <dgm:prSet presAssocID="{716A3C02-67AD-43F4-A423-4E2CA2756911}" presName="rootConnector" presStyleLbl="node2" presStyleIdx="4" presStyleCnt="6"/>
      <dgm:spPr/>
      <dgm:t>
        <a:bodyPr/>
        <a:lstStyle/>
        <a:p>
          <a:endParaRPr lang="en-US"/>
        </a:p>
      </dgm:t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  <dgm:t>
        <a:bodyPr/>
        <a:lstStyle/>
        <a:p>
          <a:endParaRPr lang="en-US"/>
        </a:p>
      </dgm:t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E03584-FDE0-4216-A1DD-A8B347AC8BE8}" type="pres">
      <dgm:prSet presAssocID="{C36EF8D2-1A39-4B6D-860A-23EF21C78589}" presName="rootConnector" presStyleLbl="node3" presStyleIdx="13" presStyleCnt="21"/>
      <dgm:spPr/>
      <dgm:t>
        <a:bodyPr/>
        <a:lstStyle/>
        <a:p>
          <a:endParaRPr lang="en-US"/>
        </a:p>
      </dgm:t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  <dgm:t>
        <a:bodyPr/>
        <a:lstStyle/>
        <a:p>
          <a:endParaRPr lang="en-US"/>
        </a:p>
      </dgm:t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C0C3-532C-4054-8EF2-236945B7998C}" type="pres">
      <dgm:prSet presAssocID="{1D468002-E3E9-42DA-B862-7A42AA3C879A}" presName="rootConnector" presStyleLbl="node3" presStyleIdx="14" presStyleCnt="21"/>
      <dgm:spPr/>
      <dgm:t>
        <a:bodyPr/>
        <a:lstStyle/>
        <a:p>
          <a:endParaRPr lang="en-US"/>
        </a:p>
      </dgm:t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  <dgm:t>
        <a:bodyPr/>
        <a:lstStyle/>
        <a:p>
          <a:endParaRPr lang="en-US"/>
        </a:p>
      </dgm:t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97B65-81A0-4F33-9343-C8C098F00EC9}" type="pres">
      <dgm:prSet presAssocID="{5472A817-F29C-4B9E-9E5D-04B24C21E712}" presName="rootConnector" presStyleLbl="node3" presStyleIdx="15" presStyleCnt="21"/>
      <dgm:spPr/>
      <dgm:t>
        <a:bodyPr/>
        <a:lstStyle/>
        <a:p>
          <a:endParaRPr lang="en-US"/>
        </a:p>
      </dgm:t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  <dgm:t>
        <a:bodyPr/>
        <a:lstStyle/>
        <a:p>
          <a:endParaRPr lang="en-US"/>
        </a:p>
      </dgm:t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914A7-3F43-4B24-9213-9C99A6A7FE88}" type="pres">
      <dgm:prSet presAssocID="{D5EEFBD1-0D54-4B25-B773-8A8E9B897B5E}" presName="rootConnector" presStyleLbl="node3" presStyleIdx="16" presStyleCnt="21"/>
      <dgm:spPr/>
      <dgm:t>
        <a:bodyPr/>
        <a:lstStyle/>
        <a:p>
          <a:endParaRPr lang="en-US"/>
        </a:p>
      </dgm:t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  <dgm:t>
        <a:bodyPr/>
        <a:lstStyle/>
        <a:p>
          <a:endParaRPr lang="en-US"/>
        </a:p>
      </dgm:t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63037-2D02-4B81-A20F-5C80F172F371}" type="pres">
      <dgm:prSet presAssocID="{3BE60707-B6B4-4B46-A216-5155941EDF06}" presName="rootConnector" presStyleLbl="node3" presStyleIdx="17" presStyleCnt="21"/>
      <dgm:spPr/>
      <dgm:t>
        <a:bodyPr/>
        <a:lstStyle/>
        <a:p>
          <a:endParaRPr lang="en-US"/>
        </a:p>
      </dgm:t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  <dgm:t>
        <a:bodyPr/>
        <a:lstStyle/>
        <a:p>
          <a:endParaRPr lang="en-US"/>
        </a:p>
      </dgm:t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A1B5A5-C8F4-4A3B-B8D8-849C9AB3F6BF}" type="pres">
      <dgm:prSet presAssocID="{5F860450-0037-4180-B5B2-991E547234E3}" presName="rootConnector" presStyleLbl="node2" presStyleIdx="5" presStyleCnt="6"/>
      <dgm:spPr/>
      <dgm:t>
        <a:bodyPr/>
        <a:lstStyle/>
        <a:p>
          <a:endParaRPr lang="en-US"/>
        </a:p>
      </dgm:t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  <dgm:t>
        <a:bodyPr/>
        <a:lstStyle/>
        <a:p>
          <a:endParaRPr lang="en-US"/>
        </a:p>
      </dgm:t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258B07-D1A8-43CB-9A3D-C89DBBB8749F}" type="pres">
      <dgm:prSet presAssocID="{995DE0E1-112A-4800-ABD3-E28FD0A8A2F1}" presName="rootConnector" presStyleLbl="node3" presStyleIdx="18" presStyleCnt="21"/>
      <dgm:spPr/>
      <dgm:t>
        <a:bodyPr/>
        <a:lstStyle/>
        <a:p>
          <a:endParaRPr lang="en-US"/>
        </a:p>
      </dgm:t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  <dgm:t>
        <a:bodyPr/>
        <a:lstStyle/>
        <a:p>
          <a:endParaRPr lang="en-US"/>
        </a:p>
      </dgm:t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81B83D-AACF-469A-890B-7713C7EEC261}" type="pres">
      <dgm:prSet presAssocID="{2BDFBFE9-9B10-446A-82E7-E0276926F914}" presName="rootConnector" presStyleLbl="node3" presStyleIdx="19" presStyleCnt="21"/>
      <dgm:spPr/>
      <dgm:t>
        <a:bodyPr/>
        <a:lstStyle/>
        <a:p>
          <a:endParaRPr lang="en-US"/>
        </a:p>
      </dgm:t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  <dgm:t>
        <a:bodyPr/>
        <a:lstStyle/>
        <a:p>
          <a:endParaRPr lang="en-US"/>
        </a:p>
      </dgm:t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92D57-F130-40C9-A3EE-8A2E79A1F204}" type="pres">
      <dgm:prSet presAssocID="{850FE913-F23C-4301-9565-08DAD166FCD0}" presName="rootConnector" presStyleLbl="node3" presStyleIdx="20" presStyleCnt="21"/>
      <dgm:spPr/>
      <dgm:t>
        <a:bodyPr/>
        <a:lstStyle/>
        <a:p>
          <a:endParaRPr lang="en-US"/>
        </a:p>
      </dgm:t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12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12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12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12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12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12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6" presStyleCnt="12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7" presStyleCnt="12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  <dgm:t>
        <a:bodyPr/>
        <a:lstStyle/>
        <a:p>
          <a:endParaRPr lang="en-US"/>
        </a:p>
      </dgm:t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01C408-5C73-4530-A414-5433BE296EA4}" type="pres">
      <dgm:prSet presAssocID="{4B80A81D-E565-43A7-8AC5-ECD06DC47622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2EF0EC-D99E-4BDC-9711-965102B4E7CD}" type="pres">
      <dgm:prSet presAssocID="{5471F6D8-C2D4-4017-8ECE-917411B16199}" presName="rootConnector" presStyleLbl="node3" presStyleIdx="8" presStyleCnt="12"/>
      <dgm:spPr/>
      <dgm:t>
        <a:bodyPr/>
        <a:lstStyle/>
        <a:p>
          <a:endParaRPr lang="en-US"/>
        </a:p>
      </dgm:t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12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emf"/><Relationship Id="rId7" Type="http://schemas.openxmlformats.org/officeDocument/2006/relationships/image" Target="../media/image2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35.emf"/><Relationship Id="rId7" Type="http://schemas.openxmlformats.org/officeDocument/2006/relationships/image" Target="../media/image26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6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-183615" y="-3454385"/>
            <a:ext cx="4149378" cy="4124898"/>
            <a:chOff x="-184882" y="-3454385"/>
            <a:chExt cx="4149378" cy="4124898"/>
          </a:xfrm>
        </p:grpSpPr>
        <p:sp>
          <p:nvSpPr>
            <p:cNvPr id="130" name="Rectangle 129"/>
            <p:cNvSpPr/>
            <p:nvPr/>
          </p:nvSpPr>
          <p:spPr>
            <a:xfrm>
              <a:off x="-184882" y="-3454385"/>
              <a:ext cx="4149377" cy="4114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19000"/>
                  </a:schemeClr>
                </a:gs>
                <a:gs pos="35000">
                  <a:schemeClr val="accent1">
                    <a:lumMod val="45000"/>
                    <a:lumOff val="55000"/>
                    <a:alpha val="26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84879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1746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68371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4996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1621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98246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74871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1496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8121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04746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81371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57996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34621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11246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87871" y="-344428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 rot="5400000">
              <a:off x="-167593" y="-3461575"/>
              <a:ext cx="4114801" cy="4149375"/>
              <a:chOff x="5132937" y="2134239"/>
              <a:chExt cx="4149375" cy="41148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51329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4095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6861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96281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2394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5160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7926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06931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3459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25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8991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17581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4524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7290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0056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-184882" y="2319978"/>
            <a:ext cx="4151912" cy="4124900"/>
            <a:chOff x="-184881" y="1269374"/>
            <a:chExt cx="4151912" cy="4124900"/>
          </a:xfrm>
        </p:grpSpPr>
        <p:sp>
          <p:nvSpPr>
            <p:cNvPr id="132" name="Rectangle 131"/>
            <p:cNvSpPr/>
            <p:nvPr/>
          </p:nvSpPr>
          <p:spPr>
            <a:xfrm>
              <a:off x="-182346" y="1269374"/>
              <a:ext cx="4149377" cy="4114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19000"/>
                  </a:schemeClr>
                </a:gs>
                <a:gs pos="35000">
                  <a:schemeClr val="accent1">
                    <a:lumMod val="45000"/>
                    <a:lumOff val="55000"/>
                    <a:alpha val="26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-18488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174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6837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4499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92162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9824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47487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75149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2812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30474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58137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85799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13462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41124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68787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/>
            <p:cNvGrpSpPr/>
            <p:nvPr/>
          </p:nvGrpSpPr>
          <p:grpSpPr>
            <a:xfrm rot="5400000">
              <a:off x="-167594" y="1262186"/>
              <a:ext cx="4114801" cy="4149375"/>
              <a:chOff x="5132937" y="2134239"/>
              <a:chExt cx="4149375" cy="4114800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51329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4095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6861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96281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2394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5160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7926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06931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3459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76225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78991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817581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84524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7290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90056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" name="Group 134"/>
          <p:cNvGrpSpPr/>
          <p:nvPr/>
        </p:nvGrpSpPr>
        <p:grpSpPr>
          <a:xfrm>
            <a:off x="9514775" y="2319978"/>
            <a:ext cx="4149378" cy="4124900"/>
            <a:chOff x="5015927" y="1269374"/>
            <a:chExt cx="4149378" cy="4124900"/>
          </a:xfrm>
        </p:grpSpPr>
        <p:sp>
          <p:nvSpPr>
            <p:cNvPr id="133" name="Rectangle 132"/>
            <p:cNvSpPr/>
            <p:nvPr/>
          </p:nvSpPr>
          <p:spPr>
            <a:xfrm>
              <a:off x="5015927" y="1269374"/>
              <a:ext cx="4149377" cy="4114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19000"/>
                  </a:schemeClr>
                </a:gs>
                <a:gs pos="32000">
                  <a:schemeClr val="accent6">
                    <a:lumMod val="20000"/>
                    <a:lumOff val="80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015928" y="1279472"/>
              <a:ext cx="4149377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01593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29255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56918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84580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243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39905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67568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95230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22893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50555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78218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05880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33543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612055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888680" y="1279472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 rot="5400000">
              <a:off x="5033216" y="1262186"/>
              <a:ext cx="4114801" cy="4149375"/>
              <a:chOff x="5132937" y="2134239"/>
              <a:chExt cx="4149375" cy="4114800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51329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54095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56861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96281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2394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5160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7926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06931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73459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6225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78991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817581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845243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8729062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9005687" y="2134239"/>
                <a:ext cx="276625" cy="41148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9514775" y="-3454389"/>
            <a:ext cx="4149378" cy="4114800"/>
            <a:chOff x="5015928" y="-3444289"/>
            <a:chExt cx="4149378" cy="4114800"/>
          </a:xfrm>
          <a:solidFill>
            <a:srgbClr val="B6D2EC"/>
          </a:solidFill>
        </p:grpSpPr>
        <p:sp>
          <p:nvSpPr>
            <p:cNvPr id="50" name="Rectangle 49"/>
            <p:cNvSpPr/>
            <p:nvPr/>
          </p:nvSpPr>
          <p:spPr>
            <a:xfrm>
              <a:off x="5015929" y="-3444289"/>
              <a:ext cx="4149377" cy="411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015928" y="-3444289"/>
              <a:ext cx="4149377" cy="411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784575" y="7784402"/>
            <a:ext cx="2212998" cy="2468881"/>
            <a:chOff x="1673649" y="6309359"/>
            <a:chExt cx="2212998" cy="2468881"/>
          </a:xfrm>
        </p:grpSpPr>
        <p:sp>
          <p:nvSpPr>
            <p:cNvPr id="138" name="Rectangle 137"/>
            <p:cNvSpPr/>
            <p:nvPr/>
          </p:nvSpPr>
          <p:spPr>
            <a:xfrm>
              <a:off x="1673649" y="6309359"/>
              <a:ext cx="1383124" cy="1371602"/>
            </a:xfrm>
            <a:prstGeom prst="rect">
              <a:avLst/>
            </a:prstGeom>
            <a:solidFill>
              <a:schemeClr val="accent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26899" y="6858000"/>
              <a:ext cx="276624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503523" y="6597648"/>
              <a:ext cx="1383124" cy="137160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056773" y="7146289"/>
              <a:ext cx="276624" cy="2743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950273" y="7406638"/>
              <a:ext cx="1383124" cy="1371602"/>
            </a:xfrm>
            <a:prstGeom prst="rect">
              <a:avLst/>
            </a:prstGeom>
            <a:solidFill>
              <a:schemeClr val="accent6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503523" y="7955279"/>
              <a:ext cx="276624" cy="2743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226898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503523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780148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056773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333398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9" name="Group 148"/>
            <p:cNvGrpSpPr/>
            <p:nvPr/>
          </p:nvGrpSpPr>
          <p:grpSpPr>
            <a:xfrm rot="5400000">
              <a:off x="2232659" y="6852238"/>
              <a:ext cx="1371601" cy="1383125"/>
              <a:chOff x="7596619" y="1669491"/>
              <a:chExt cx="1383125" cy="1371600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7596619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873244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8149869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8426494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8703119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10897901" y="8512107"/>
            <a:ext cx="1383126" cy="1371602"/>
            <a:chOff x="5154242" y="6857999"/>
            <a:chExt cx="1383126" cy="1371602"/>
          </a:xfrm>
        </p:grpSpPr>
        <p:sp>
          <p:nvSpPr>
            <p:cNvPr id="155" name="Rectangle 154"/>
            <p:cNvSpPr/>
            <p:nvPr/>
          </p:nvSpPr>
          <p:spPr>
            <a:xfrm>
              <a:off x="5154244" y="6858000"/>
              <a:ext cx="276624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984118" y="7146289"/>
              <a:ext cx="276624" cy="2743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430865" y="7955278"/>
              <a:ext cx="276624" cy="2743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154243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430868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707493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984118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260743" y="6857999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Group 162"/>
            <p:cNvGrpSpPr/>
            <p:nvPr/>
          </p:nvGrpSpPr>
          <p:grpSpPr>
            <a:xfrm rot="5400000">
              <a:off x="5160004" y="6852238"/>
              <a:ext cx="1371601" cy="1383125"/>
              <a:chOff x="7596619" y="1669491"/>
              <a:chExt cx="1383125" cy="1371600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7596619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873244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8149869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8426494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703119" y="1669491"/>
                <a:ext cx="276625" cy="13716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1" name="TextBox 170"/>
          <p:cNvSpPr txBox="1"/>
          <p:nvPr/>
        </p:nvSpPr>
        <p:spPr>
          <a:xfrm>
            <a:off x="6135770" y="-868807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CNN 1</a:t>
            </a:r>
            <a:endParaRPr lang="en-US" sz="36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6135770" y="4895460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CNN 2</a:t>
            </a:r>
            <a:endParaRPr lang="en-US" sz="3600" b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751851" y="9701516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CNN 3 &amp; 4</a:t>
            </a:r>
            <a:endParaRPr lang="en-US" sz="3600" b="1" dirty="0"/>
          </a:p>
        </p:txBody>
      </p:sp>
      <p:sp>
        <p:nvSpPr>
          <p:cNvPr id="174" name="TextBox 173"/>
          <p:cNvSpPr txBox="1"/>
          <p:nvPr/>
        </p:nvSpPr>
        <p:spPr>
          <a:xfrm>
            <a:off x="1095824" y="-4151335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15 x 15</a:t>
            </a:r>
            <a:endParaRPr lang="en-US" sz="36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11061122" y="-4151335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 x 1</a:t>
            </a:r>
            <a:endParaRPr lang="en-US" sz="36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1095824" y="1649987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15 x 15</a:t>
            </a:r>
            <a:endParaRPr lang="en-US" sz="36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10827084" y="1649987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15 x 15</a:t>
            </a:r>
            <a:endParaRPr lang="en-US" sz="36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-184883" y="10261147"/>
            <a:ext cx="4025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Pixel neighborhood matrix</a:t>
            </a:r>
            <a:endParaRPr lang="en-US" sz="2800" dirty="0"/>
          </a:p>
        </p:txBody>
      </p:sp>
      <p:cxnSp>
        <p:nvCxnSpPr>
          <p:cNvPr id="180" name="Straight Arrow Connector 179"/>
          <p:cNvCxnSpPr/>
          <p:nvPr/>
        </p:nvCxnSpPr>
        <p:spPr>
          <a:xfrm flipV="1">
            <a:off x="506681" y="9197907"/>
            <a:ext cx="276625" cy="106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H="1" flipV="1">
            <a:off x="2996306" y="9073704"/>
            <a:ext cx="179356" cy="119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V="1">
            <a:off x="659081" y="9986827"/>
            <a:ext cx="318370" cy="4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329862" y="7071411"/>
            <a:ext cx="2170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(5 x 5) x 5</a:t>
            </a:r>
            <a:r>
              <a:rPr lang="en-US" sz="3600" b="1" baseline="30000" dirty="0" smtClean="0"/>
              <a:t>2</a:t>
            </a:r>
            <a:endParaRPr lang="en-US" sz="36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11061122" y="7071411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5 x 5</a:t>
            </a:r>
            <a:endParaRPr lang="en-US" sz="3600" b="1" dirty="0"/>
          </a:p>
        </p:txBody>
      </p:sp>
      <p:sp>
        <p:nvSpPr>
          <p:cNvPr id="187" name="TextBox 186"/>
          <p:cNvSpPr txBox="1"/>
          <p:nvPr/>
        </p:nvSpPr>
        <p:spPr>
          <a:xfrm rot="16200000">
            <a:off x="-2815441" y="3887045"/>
            <a:ext cx="238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Sub-images</a:t>
            </a:r>
            <a:endParaRPr lang="en-US" sz="3600" b="1" dirty="0"/>
          </a:p>
        </p:txBody>
      </p:sp>
      <p:sp>
        <p:nvSpPr>
          <p:cNvPr id="188" name="TextBox 187"/>
          <p:cNvSpPr txBox="1"/>
          <p:nvPr/>
        </p:nvSpPr>
        <p:spPr>
          <a:xfrm rot="5400000">
            <a:off x="13067373" y="4024291"/>
            <a:ext cx="4102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Mapped Sub-images</a:t>
            </a:r>
            <a:endParaRPr lang="en-US" sz="3600" b="1" dirty="0"/>
          </a:p>
        </p:txBody>
      </p:sp>
      <p:sp>
        <p:nvSpPr>
          <p:cNvPr id="189" name="Right Arrow 188"/>
          <p:cNvSpPr/>
          <p:nvPr/>
        </p:nvSpPr>
        <p:spPr>
          <a:xfrm>
            <a:off x="5021196" y="-2072688"/>
            <a:ext cx="3438144" cy="1371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ight Arrow 189"/>
          <p:cNvSpPr/>
          <p:nvPr/>
        </p:nvSpPr>
        <p:spPr>
          <a:xfrm>
            <a:off x="5021196" y="3377136"/>
            <a:ext cx="3438144" cy="1371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90"/>
          <p:cNvSpPr/>
          <p:nvPr/>
        </p:nvSpPr>
        <p:spPr>
          <a:xfrm>
            <a:off x="5029454" y="8415336"/>
            <a:ext cx="3438144" cy="1371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2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1E6CDA0-F308-4F46-B04A-28A1815CC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8" r="92079" b="57192"/>
          <a:stretch/>
        </p:blipFill>
        <p:spPr>
          <a:xfrm>
            <a:off x="7232737" y="1517366"/>
            <a:ext cx="724301" cy="43036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6BD7D3-45C2-496A-B971-D2638A32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/>
          <a:stretch/>
        </p:blipFill>
        <p:spPr>
          <a:xfrm>
            <a:off x="7842738" y="1309106"/>
            <a:ext cx="8501830" cy="4839286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B2E252E-1494-458F-B98F-FAC0F8380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3" r="67225" b="86864"/>
          <a:stretch/>
        </p:blipFill>
        <p:spPr>
          <a:xfrm>
            <a:off x="-1635369" y="1538653"/>
            <a:ext cx="502181" cy="818148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CF631041-83E4-4D80-858B-F0F93BC95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" t="35898"/>
          <a:stretch/>
        </p:blipFill>
        <p:spPr>
          <a:xfrm>
            <a:off x="-1002323" y="1732547"/>
            <a:ext cx="8349360" cy="3992404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125B34FE-9A84-4420-830D-7925C90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t="72171" r="91310" b="20206"/>
          <a:stretch/>
        </p:blipFill>
        <p:spPr>
          <a:xfrm>
            <a:off x="-1635369" y="3991707"/>
            <a:ext cx="633046" cy="4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6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B1B410-9729-411E-A306-CAFF4FC43050}"/>
              </a:ext>
            </a:extLst>
          </p:cNvPr>
          <p:cNvSpPr/>
          <p:nvPr/>
        </p:nvSpPr>
        <p:spPr>
          <a:xfrm>
            <a:off x="3033495" y="334108"/>
            <a:ext cx="1983544" cy="184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C1E3A-8E26-4848-BE0D-880AD45FC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671" b="74781"/>
          <a:stretch/>
        </p:blipFill>
        <p:spPr>
          <a:xfrm>
            <a:off x="2461707" y="334108"/>
            <a:ext cx="492509" cy="4612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1705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3E57-3467-413C-8C0F-F3FE2002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22A3C-ED30-4C29-AFC4-1EE0BA0F4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5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1A5127-83F5-46D8-AF72-DE716C82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/>
        </p:blipFill>
        <p:spPr>
          <a:xfrm>
            <a:off x="-6356577" y="801559"/>
            <a:ext cx="11998565" cy="6448446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52A6F3-A77C-484C-9B61-D01F98320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1"/>
          <a:stretch/>
        </p:blipFill>
        <p:spPr>
          <a:xfrm>
            <a:off x="10663309" y="409554"/>
            <a:ext cx="3949501" cy="64484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D4CA5B8-2881-4A98-8938-D88F01E1B89B}"/>
              </a:ext>
            </a:extLst>
          </p:cNvPr>
          <p:cNvGrpSpPr/>
          <p:nvPr/>
        </p:nvGrpSpPr>
        <p:grpSpPr>
          <a:xfrm>
            <a:off x="6491334" y="0"/>
            <a:ext cx="2796932" cy="1603119"/>
            <a:chOff x="6491334" y="0"/>
            <a:chExt cx="2796932" cy="1603119"/>
          </a:xfrm>
        </p:grpSpPr>
        <p:pic>
          <p:nvPicPr>
            <p:cNvPr id="6" name="Picture 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C73C577-FD7C-4ABC-8E2B-95FE3333E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51" r="27625" b="64102"/>
            <a:stretch/>
          </p:blipFill>
          <p:spPr>
            <a:xfrm>
              <a:off x="6491334" y="0"/>
              <a:ext cx="2473284" cy="16031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CB99F0-EA09-4ED0-B522-29FAF39F78E9}"/>
                </a:ext>
              </a:extLst>
            </p:cNvPr>
            <p:cNvSpPr txBox="1"/>
            <p:nvPr/>
          </p:nvSpPr>
          <p:spPr>
            <a:xfrm>
              <a:off x="7333307" y="40222"/>
              <a:ext cx="1954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F7F7F"/>
                  </a:solidFill>
                </a:rPr>
                <a:t>Pixel-by-Pixel SCFF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D99FE6E-E3B1-4BDB-B28C-29919643A0D1}"/>
              </a:ext>
            </a:extLst>
          </p:cNvPr>
          <p:cNvSpPr txBox="1"/>
          <p:nvPr/>
        </p:nvSpPr>
        <p:spPr>
          <a:xfrm>
            <a:off x="4792643" y="325924"/>
            <a:ext cx="35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f)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89D64E9A-7868-48E7-B436-CB30150789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t="35899" b="21149"/>
          <a:stretch/>
        </p:blipFill>
        <p:spPr>
          <a:xfrm>
            <a:off x="5296277" y="2302529"/>
            <a:ext cx="5372928" cy="17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447356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404044" y="39046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0669" y="39046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957294" y="39046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33919" y="39046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510544" y="39046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 rot="5400000">
            <a:off x="409805" y="3898930"/>
            <a:ext cx="1371601" cy="1383125"/>
            <a:chOff x="7596619" y="1669491"/>
            <a:chExt cx="1383125" cy="1371600"/>
          </a:xfrm>
        </p:grpSpPr>
        <p:sp>
          <p:nvSpPr>
            <p:cNvPr id="78" name="Rectangle 77"/>
            <p:cNvSpPr/>
            <p:nvPr/>
          </p:nvSpPr>
          <p:spPr>
            <a:xfrm>
              <a:off x="75966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87324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14986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42649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7031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3331394" y="2793441"/>
            <a:ext cx="1383124" cy="137160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884644" y="3342082"/>
            <a:ext cx="276624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161268" y="3081730"/>
            <a:ext cx="1383124" cy="1371602"/>
          </a:xfrm>
          <a:prstGeom prst="rect">
            <a:avLst/>
          </a:prstGeom>
          <a:solidFill>
            <a:schemeClr val="accent2">
              <a:lumMod val="60000"/>
              <a:lumOff val="4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4714518" y="3630371"/>
            <a:ext cx="276624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08016" y="3616402"/>
            <a:ext cx="1383124" cy="1371602"/>
          </a:xfrm>
          <a:prstGeom prst="rect">
            <a:avLst/>
          </a:prstGeom>
          <a:solidFill>
            <a:schemeClr val="accent6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161266" y="4165043"/>
            <a:ext cx="276624" cy="2743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884643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61268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437893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714518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991143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 rot="5400000">
            <a:off x="3890404" y="3336320"/>
            <a:ext cx="1371601" cy="1383125"/>
            <a:chOff x="7596619" y="1669491"/>
            <a:chExt cx="1383125" cy="1371600"/>
          </a:xfrm>
        </p:grpSpPr>
        <p:sp>
          <p:nvSpPr>
            <p:cNvPr id="95" name="Rectangle 94"/>
            <p:cNvSpPr/>
            <p:nvPr/>
          </p:nvSpPr>
          <p:spPr>
            <a:xfrm>
              <a:off x="75966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87324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14986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842649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7031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6811989" y="3342082"/>
            <a:ext cx="276624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641863" y="3630371"/>
            <a:ext cx="276624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088611" y="4165043"/>
            <a:ext cx="276624" cy="2743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811988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088613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365238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641863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918488" y="334208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 rot="5400000">
            <a:off x="6817749" y="3336320"/>
            <a:ext cx="1371601" cy="1383125"/>
            <a:chOff x="7596619" y="1669491"/>
            <a:chExt cx="1383125" cy="1371600"/>
          </a:xfrm>
        </p:grpSpPr>
        <p:sp>
          <p:nvSpPr>
            <p:cNvPr id="109" name="Rectangle 108"/>
            <p:cNvSpPr/>
            <p:nvPr/>
          </p:nvSpPr>
          <p:spPr>
            <a:xfrm>
              <a:off x="75966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87324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14986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42649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7031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016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14723" y="4810205"/>
            <a:ext cx="1828800" cy="1828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chemeClr val="accent1">
                  <a:lumMod val="45000"/>
                  <a:lumOff val="5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52605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29230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05855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2480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9105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35730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12355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88980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65605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42230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18855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95480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72105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48730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25355" y="76839"/>
            <a:ext cx="276625" cy="411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 rot="5400000">
            <a:off x="1169891" y="59553"/>
            <a:ext cx="4114801" cy="4149375"/>
            <a:chOff x="5132937" y="2134239"/>
            <a:chExt cx="4149375" cy="4114800"/>
          </a:xfrm>
        </p:grpSpPr>
        <p:sp>
          <p:nvSpPr>
            <p:cNvPr id="20" name="Rectangle 19"/>
            <p:cNvSpPr/>
            <p:nvPr/>
          </p:nvSpPr>
          <p:spPr>
            <a:xfrm>
              <a:off x="5132937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09562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86187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62812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39437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16062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92687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069312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45937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22562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187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175812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452437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729062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005687" y="2134239"/>
              <a:ext cx="276625" cy="411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7444219" y="15170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20844" y="15170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997469" y="15170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274094" y="15170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550719" y="151709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7449980" y="1511330"/>
            <a:ext cx="1371601" cy="1383125"/>
            <a:chOff x="7596619" y="1669491"/>
            <a:chExt cx="1383125" cy="1371600"/>
          </a:xfrm>
        </p:grpSpPr>
        <p:sp>
          <p:nvSpPr>
            <p:cNvPr id="67" name="Rectangle 66"/>
            <p:cNvSpPr/>
            <p:nvPr/>
          </p:nvSpPr>
          <p:spPr>
            <a:xfrm>
              <a:off x="75966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87324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4986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2649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7031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6614344" y="399994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90969" y="399994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167594" y="399994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444219" y="399994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720844" y="3999941"/>
            <a:ext cx="276625" cy="137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 rot="5400000">
            <a:off x="6620105" y="3994180"/>
            <a:ext cx="1371601" cy="1383125"/>
            <a:chOff x="7596619" y="1669491"/>
            <a:chExt cx="1383125" cy="1371600"/>
          </a:xfrm>
        </p:grpSpPr>
        <p:sp>
          <p:nvSpPr>
            <p:cNvPr id="78" name="Rectangle 77"/>
            <p:cNvSpPr/>
            <p:nvPr/>
          </p:nvSpPr>
          <p:spPr>
            <a:xfrm>
              <a:off x="75966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87324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14986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426494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703119" y="1669491"/>
              <a:ext cx="276625" cy="1371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9252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9385F22D-A248-4438-8F52-73855019B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06" t="21394" r="34661" b="64622"/>
          <a:stretch/>
        </p:blipFill>
        <p:spPr>
          <a:xfrm>
            <a:off x="-1613649" y="522515"/>
            <a:ext cx="3396344" cy="33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12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28F185-796B-4AE4-92BA-B6B2BF9187D0}"/>
              </a:ext>
            </a:extLst>
          </p:cNvPr>
          <p:cNvGrpSpPr/>
          <p:nvPr/>
        </p:nvGrpSpPr>
        <p:grpSpPr>
          <a:xfrm>
            <a:off x="340984" y="1620103"/>
            <a:ext cx="4680067" cy="3839472"/>
            <a:chOff x="5057611" y="1658203"/>
            <a:chExt cx="4680067" cy="38394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11A114-47FD-4C88-B010-9E31B52CC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6935A08-D122-43DE-9CB3-DC6466A8C825}"/>
                </a:ext>
              </a:extLst>
            </p:cNvPr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B4902EB-A1EA-49E8-B883-F436CA8F60B9}"/>
                </a:ext>
              </a:extLst>
            </p:cNvPr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89161-14C7-4E93-941B-4832F433B339}"/>
                </a:ext>
              </a:extLst>
            </p:cNvPr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263BA45-8C07-4634-ABC5-4E7E7DFC9189}"/>
                </a:ext>
              </a:extLst>
            </p:cNvPr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F70D44E-9553-4B26-9125-AC03C90229A7}"/>
                </a:ext>
              </a:extLst>
            </p:cNvPr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721B42C-C768-479C-A8F3-D47CD7B03C9B}"/>
                </a:ext>
              </a:extLst>
            </p:cNvPr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3B8CA26-2935-446F-A743-B491A4D6F022}"/>
                </a:ext>
              </a:extLst>
            </p:cNvPr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1076CA5-5E43-4691-9FFD-2C825474CDE3}"/>
                </a:ext>
              </a:extLst>
            </p:cNvPr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1F947B-E018-4FCC-90F8-269964137055}"/>
                </a:ext>
              </a:extLst>
            </p:cNvPr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6217D5-69B2-4011-B9AE-F21AFBCBD85E}"/>
                </a:ext>
              </a:extLst>
            </p:cNvPr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C5FB3-89CE-457A-BEBF-3635F8C88280}"/>
                </a:ext>
              </a:extLst>
            </p:cNvPr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8B8531-B2C6-45CF-A574-CDB2B00B8FAC}"/>
                </a:ext>
              </a:extLst>
            </p:cNvPr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CA423B-472F-4724-A8E6-7AD37B0BEBF3}"/>
                </a:ext>
              </a:extLst>
            </p:cNvPr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6E0C074-09BF-46BA-AB52-74313CDC96CB}"/>
                </a:ext>
              </a:extLst>
            </p:cNvPr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1DD7A0-70BF-4740-A3E0-C41194F1AAAF}"/>
                </a:ext>
              </a:extLst>
            </p:cNvPr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5A2F28-7EE2-4DA2-B31B-2A1123CF1F42}"/>
                </a:ext>
              </a:extLst>
            </p:cNvPr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F08D69-AE9F-431B-8B2B-2BFA9CA1C1DD}"/>
                </a:ext>
              </a:extLst>
            </p:cNvPr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24" name="5-Point Star 44">
              <a:extLst>
                <a:ext uri="{FF2B5EF4-FFF2-40B4-BE49-F238E27FC236}">
                  <a16:creationId xmlns:a16="http://schemas.microsoft.com/office/drawing/2014/main" id="{550B0321-0E69-4B61-994E-CFFC3ADCC054}"/>
                </a:ext>
              </a:extLst>
            </p:cNvPr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A18143-81AB-4521-BD28-577CFE90D28E}"/>
                </a:ext>
              </a:extLst>
            </p:cNvPr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  <p:pic>
        <p:nvPicPr>
          <p:cNvPr id="27" name="Picture 26" descr="A picture containing outdoor, street, dark, building&#10;&#10;Description automatically generated">
            <a:extLst>
              <a:ext uri="{FF2B5EF4-FFF2-40B4-BE49-F238E27FC236}">
                <a16:creationId xmlns:a16="http://schemas.microsoft.com/office/drawing/2014/main" id="{7026E894-9765-4029-A061-E985A4819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08" y="1620103"/>
            <a:ext cx="5119296" cy="38394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0E8018-66C3-459D-A24B-659C4BE322F4}"/>
              </a:ext>
            </a:extLst>
          </p:cNvPr>
          <p:cNvSpPr txBox="1"/>
          <p:nvPr/>
        </p:nvSpPr>
        <p:spPr>
          <a:xfrm>
            <a:off x="5896455" y="168743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6E8BF-4D61-45B1-9B01-F2CC62C08C90}"/>
              </a:ext>
            </a:extLst>
          </p:cNvPr>
          <p:cNvSpPr txBox="1"/>
          <p:nvPr/>
        </p:nvSpPr>
        <p:spPr>
          <a:xfrm>
            <a:off x="-285872" y="1687438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03004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0AFD0-2A58-413A-85B1-6FDEBFB10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9469" y="365126"/>
            <a:ext cx="18989032" cy="6448446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DC7E67C-02D5-4D07-AACA-99F3FAEEC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7" r="27453" b="64102"/>
          <a:stretch/>
        </p:blipFill>
        <p:spPr>
          <a:xfrm>
            <a:off x="8141676" y="676544"/>
            <a:ext cx="2694163" cy="16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3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E1F008-1088-4DBF-82B7-9B3EDF609B69}"/>
              </a:ext>
            </a:extLst>
          </p:cNvPr>
          <p:cNvGrpSpPr/>
          <p:nvPr/>
        </p:nvGrpSpPr>
        <p:grpSpPr>
          <a:xfrm>
            <a:off x="-3116035" y="856602"/>
            <a:ext cx="13675178" cy="3241869"/>
            <a:chOff x="-3116035" y="856602"/>
            <a:chExt cx="13675178" cy="3241869"/>
          </a:xfrm>
        </p:grpSpPr>
        <p:pic>
          <p:nvPicPr>
            <p:cNvPr id="3" name="Picture 2" descr="A picture containing monitor, computer&#10;&#10;Description automatically generated">
              <a:extLst>
                <a:ext uri="{FF2B5EF4-FFF2-40B4-BE49-F238E27FC236}">
                  <a16:creationId xmlns:a16="http://schemas.microsoft.com/office/drawing/2014/main" id="{BBC44012-A785-4C46-B1F0-5DAE22C6F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250" b="50000"/>
            <a:stretch/>
          </p:blipFill>
          <p:spPr>
            <a:xfrm>
              <a:off x="-3116035" y="856602"/>
              <a:ext cx="4457700" cy="3241869"/>
            </a:xfrm>
            <a:prstGeom prst="rect">
              <a:avLst/>
            </a:prstGeom>
          </p:spPr>
        </p:pic>
        <p:pic>
          <p:nvPicPr>
            <p:cNvPr id="4" name="Picture 3" descr="A picture containing monitor, computer&#10;&#10;Description automatically generated">
              <a:extLst>
                <a:ext uri="{FF2B5EF4-FFF2-40B4-BE49-F238E27FC236}">
                  <a16:creationId xmlns:a16="http://schemas.microsoft.com/office/drawing/2014/main" id="{5187FC0F-6E0D-4C54-8334-1CF39715E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3" t="50000" r="23542" b="2351"/>
            <a:stretch/>
          </p:blipFill>
          <p:spPr>
            <a:xfrm>
              <a:off x="5929993" y="1009002"/>
              <a:ext cx="4629150" cy="3089469"/>
            </a:xfrm>
            <a:prstGeom prst="rect">
              <a:avLst/>
            </a:prstGeom>
          </p:spPr>
        </p:pic>
        <p:pic>
          <p:nvPicPr>
            <p:cNvPr id="5" name="Picture 4" descr="A picture containing monitor, computer&#10;&#10;Description automatically generated">
              <a:extLst>
                <a:ext uri="{FF2B5EF4-FFF2-40B4-BE49-F238E27FC236}">
                  <a16:creationId xmlns:a16="http://schemas.microsoft.com/office/drawing/2014/main" id="{9385F22D-A248-4438-8F52-73855019B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2" r="2235" b="50000"/>
            <a:stretch/>
          </p:blipFill>
          <p:spPr>
            <a:xfrm>
              <a:off x="1551215" y="856602"/>
              <a:ext cx="4272323" cy="3241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46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29CAD7F6-1F99-4F98-B23D-AFAC3A21F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76002" b="79229"/>
          <a:stretch/>
        </p:blipFill>
        <p:spPr>
          <a:xfrm>
            <a:off x="0" y="548641"/>
            <a:ext cx="1608241" cy="875802"/>
          </a:xfrm>
          <a:prstGeom prst="rect">
            <a:avLst/>
          </a:prstGeom>
        </p:spPr>
      </p:pic>
      <p:pic>
        <p:nvPicPr>
          <p:cNvPr id="4" name="Picture 3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31A229FF-CE0C-487F-98C7-7C43F1F56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t="4524" b="78095"/>
          <a:stretch/>
        </p:blipFill>
        <p:spPr>
          <a:xfrm>
            <a:off x="2127911" y="308533"/>
            <a:ext cx="2090057" cy="1191986"/>
          </a:xfrm>
          <a:prstGeom prst="rect">
            <a:avLst/>
          </a:prstGeom>
        </p:spPr>
      </p:pic>
      <p:pic>
        <p:nvPicPr>
          <p:cNvPr id="5" name="Picture 4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0F803FEF-BF19-48E2-8B31-B3E4B8C4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1" t="62248" r="20821" b="20371"/>
          <a:stretch/>
        </p:blipFill>
        <p:spPr>
          <a:xfrm>
            <a:off x="1841432" y="1673793"/>
            <a:ext cx="2090058" cy="1191986"/>
          </a:xfrm>
          <a:prstGeom prst="rect">
            <a:avLst/>
          </a:prstGeom>
        </p:spPr>
      </p:pic>
      <p:pic>
        <p:nvPicPr>
          <p:cNvPr id="7" name="Picture 6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2DD4CF7F-3468-4611-96D3-D58CAA4B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6" t="82619" r="21120"/>
          <a:stretch/>
        </p:blipFill>
        <p:spPr>
          <a:xfrm>
            <a:off x="6324225" y="1757760"/>
            <a:ext cx="1955075" cy="1191988"/>
          </a:xfrm>
          <a:prstGeom prst="rect">
            <a:avLst/>
          </a:prstGeom>
        </p:spPr>
      </p:pic>
      <p:pic>
        <p:nvPicPr>
          <p:cNvPr id="8" name="Picture 7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5B40A8E2-60DC-4B57-9CCB-16CC539FA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6190" r="82587" b="92001"/>
          <a:stretch/>
        </p:blipFill>
        <p:spPr>
          <a:xfrm>
            <a:off x="679269" y="424543"/>
            <a:ext cx="487680" cy="1240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812C23-1462-425C-9D45-14AF3B9A2281}"/>
              </a:ext>
            </a:extLst>
          </p:cNvPr>
          <p:cNvSpPr/>
          <p:nvPr/>
        </p:nvSpPr>
        <p:spPr>
          <a:xfrm>
            <a:off x="615726" y="1219387"/>
            <a:ext cx="73152" cy="73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163268-C348-4BF6-9E09-7D3161932033}"/>
              </a:ext>
            </a:extLst>
          </p:cNvPr>
          <p:cNvSpPr/>
          <p:nvPr/>
        </p:nvSpPr>
        <p:spPr>
          <a:xfrm>
            <a:off x="1457168" y="1281844"/>
            <a:ext cx="73152" cy="731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7E265F82-9CC5-4DE0-85F2-E490AF738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8" t="7426" r="69910" b="78503"/>
          <a:stretch/>
        </p:blipFill>
        <p:spPr>
          <a:xfrm>
            <a:off x="1624410" y="506365"/>
            <a:ext cx="408953" cy="9649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0BC01D-8F83-4127-8828-9DB0A775BB3D}"/>
              </a:ext>
            </a:extLst>
          </p:cNvPr>
          <p:cNvSpPr txBox="1"/>
          <p:nvPr/>
        </p:nvSpPr>
        <p:spPr>
          <a:xfrm>
            <a:off x="117029" y="1355914"/>
            <a:ext cx="595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(30,30)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0D6F5-FA11-4E20-A9F9-4B0AF30BE39A}"/>
              </a:ext>
            </a:extLst>
          </p:cNvPr>
          <p:cNvSpPr txBox="1"/>
          <p:nvPr/>
        </p:nvSpPr>
        <p:spPr>
          <a:xfrm>
            <a:off x="587539" y="1354996"/>
            <a:ext cx="64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(60,100)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AD0976-37AC-4CD6-A811-B2D67AD24A5D}"/>
              </a:ext>
            </a:extLst>
          </p:cNvPr>
          <p:cNvSpPr txBox="1"/>
          <p:nvPr/>
        </p:nvSpPr>
        <p:spPr>
          <a:xfrm>
            <a:off x="1161996" y="1355914"/>
            <a:ext cx="781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(190,110)</a:t>
            </a:r>
          </a:p>
        </p:txBody>
      </p:sp>
      <p:pic>
        <p:nvPicPr>
          <p:cNvPr id="17" name="Picture 16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3465EEBA-8CFB-4BE1-A6FE-C8DDFDB33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t="24084" b="60553"/>
          <a:stretch/>
        </p:blipFill>
        <p:spPr>
          <a:xfrm>
            <a:off x="4064506" y="506365"/>
            <a:ext cx="2090057" cy="105356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91BCE2-0A25-43F6-9C35-0198DA3F2F45}"/>
              </a:ext>
            </a:extLst>
          </p:cNvPr>
          <p:cNvCxnSpPr/>
          <p:nvPr/>
        </p:nvCxnSpPr>
        <p:spPr>
          <a:xfrm>
            <a:off x="2166427" y="424543"/>
            <a:ext cx="0" cy="1053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B58AD9AF-3A02-4C99-9E14-9333C4C5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t="39524" b="43095"/>
          <a:stretch/>
        </p:blipFill>
        <p:spPr>
          <a:xfrm>
            <a:off x="5991810" y="424543"/>
            <a:ext cx="2090057" cy="119198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CD506A9-3AC7-44C5-8C6B-CC576B18FA41}"/>
              </a:ext>
            </a:extLst>
          </p:cNvPr>
          <p:cNvSpPr/>
          <p:nvPr/>
        </p:nvSpPr>
        <p:spPr>
          <a:xfrm>
            <a:off x="341394" y="723110"/>
            <a:ext cx="73152" cy="731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81DF4B-FD89-47E2-B46D-A18F72298972}"/>
              </a:ext>
            </a:extLst>
          </p:cNvPr>
          <p:cNvSpPr/>
          <p:nvPr/>
        </p:nvSpPr>
        <p:spPr>
          <a:xfrm>
            <a:off x="2400751" y="728320"/>
            <a:ext cx="73152" cy="731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30B314-1E98-4811-9594-061DAD9F3A56}"/>
              </a:ext>
            </a:extLst>
          </p:cNvPr>
          <p:cNvSpPr/>
          <p:nvPr/>
        </p:nvSpPr>
        <p:spPr>
          <a:xfrm>
            <a:off x="4604150" y="1230130"/>
            <a:ext cx="73152" cy="73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3B205A-9FBA-4AE1-A163-7192A8FE7DE9}"/>
              </a:ext>
            </a:extLst>
          </p:cNvPr>
          <p:cNvSpPr txBox="1"/>
          <p:nvPr/>
        </p:nvSpPr>
        <p:spPr>
          <a:xfrm>
            <a:off x="4575963" y="1365739"/>
            <a:ext cx="64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(60,100)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9A2AC-8A61-4D1C-8029-737E8E12AA18}"/>
              </a:ext>
            </a:extLst>
          </p:cNvPr>
          <p:cNvSpPr txBox="1"/>
          <p:nvPr/>
        </p:nvSpPr>
        <p:spPr>
          <a:xfrm>
            <a:off x="2191867" y="1354995"/>
            <a:ext cx="595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(30,30)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F9FD2-F0E9-4343-865D-32A47C1C0B96}"/>
              </a:ext>
            </a:extLst>
          </p:cNvPr>
          <p:cNvSpPr/>
          <p:nvPr/>
        </p:nvSpPr>
        <p:spPr>
          <a:xfrm>
            <a:off x="7389737" y="1294908"/>
            <a:ext cx="73152" cy="731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A05288-3429-4297-B91E-4E6BFE43AB45}"/>
              </a:ext>
            </a:extLst>
          </p:cNvPr>
          <p:cNvSpPr txBox="1"/>
          <p:nvPr/>
        </p:nvSpPr>
        <p:spPr>
          <a:xfrm>
            <a:off x="7094565" y="1368978"/>
            <a:ext cx="781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(190,110)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7F2536-B958-441C-8165-8CF633255237}"/>
              </a:ext>
            </a:extLst>
          </p:cNvPr>
          <p:cNvCxnSpPr/>
          <p:nvPr/>
        </p:nvCxnSpPr>
        <p:spPr>
          <a:xfrm>
            <a:off x="1896090" y="1821001"/>
            <a:ext cx="0" cy="1053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185B42-04B9-4CA9-8BAA-21F93141BC6C}"/>
              </a:ext>
            </a:extLst>
          </p:cNvPr>
          <p:cNvCxnSpPr/>
          <p:nvPr/>
        </p:nvCxnSpPr>
        <p:spPr>
          <a:xfrm>
            <a:off x="6332771" y="1821000"/>
            <a:ext cx="0" cy="1053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D723D436-A88F-4BD7-85D2-5F6184D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8" t="50000" r="30492" b="2351"/>
          <a:stretch/>
        </p:blipFill>
        <p:spPr>
          <a:xfrm>
            <a:off x="-43167" y="1876466"/>
            <a:ext cx="1628766" cy="942629"/>
          </a:xfrm>
          <a:prstGeom prst="rect">
            <a:avLst/>
          </a:prstGeom>
        </p:spPr>
      </p:pic>
      <p:pic>
        <p:nvPicPr>
          <p:cNvPr id="43" name="Picture 42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9C993144-6E28-48D9-9067-778D64AE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6190" r="82587" b="92001"/>
          <a:stretch/>
        </p:blipFill>
        <p:spPr>
          <a:xfrm>
            <a:off x="496462" y="1736421"/>
            <a:ext cx="487680" cy="124096"/>
          </a:xfrm>
          <a:prstGeom prst="rect">
            <a:avLst/>
          </a:prstGeom>
        </p:spPr>
      </p:pic>
      <p:pic>
        <p:nvPicPr>
          <p:cNvPr id="46" name="Picture 45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9A883E7D-A871-4F9E-A4ED-8FDC2B1DCF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50000" r="26862" b="47508"/>
          <a:stretch/>
        </p:blipFill>
        <p:spPr>
          <a:xfrm>
            <a:off x="1592161" y="1860517"/>
            <a:ext cx="241611" cy="119418"/>
          </a:xfrm>
          <a:prstGeom prst="rect">
            <a:avLst/>
          </a:prstGeom>
        </p:spPr>
      </p:pic>
      <p:pic>
        <p:nvPicPr>
          <p:cNvPr id="47" name="Picture 46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0A0E7CBC-2528-4613-A24C-3E3AF9CB60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92990" r="26862" b="3660"/>
          <a:stretch/>
        </p:blipFill>
        <p:spPr>
          <a:xfrm>
            <a:off x="1597962" y="2668978"/>
            <a:ext cx="241611" cy="160506"/>
          </a:xfrm>
          <a:prstGeom prst="rect">
            <a:avLst/>
          </a:prstGeom>
        </p:spPr>
      </p:pic>
      <p:pic>
        <p:nvPicPr>
          <p:cNvPr id="48" name="Picture 47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E82E931D-D54E-40EB-B94D-C9D740DE7D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71168" r="26862" b="25482"/>
          <a:stretch/>
        </p:blipFill>
        <p:spPr>
          <a:xfrm>
            <a:off x="1599820" y="2240606"/>
            <a:ext cx="241611" cy="160506"/>
          </a:xfrm>
          <a:prstGeom prst="rect">
            <a:avLst/>
          </a:prstGeom>
        </p:spPr>
      </p:pic>
      <p:pic>
        <p:nvPicPr>
          <p:cNvPr id="54" name="Picture 53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C4D17CC5-CD2D-405D-B622-2A44FAB66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6190" r="82587" b="92001"/>
          <a:stretch/>
        </p:blipFill>
        <p:spPr>
          <a:xfrm>
            <a:off x="4942227" y="1719753"/>
            <a:ext cx="487680" cy="12409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45CDC1-026A-4817-AA39-35A4F4C209F3}"/>
              </a:ext>
            </a:extLst>
          </p:cNvPr>
          <p:cNvSpPr txBox="1"/>
          <p:nvPr/>
        </p:nvSpPr>
        <p:spPr>
          <a:xfrm>
            <a:off x="-142453" y="370949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3C64B4-81A4-461A-9F67-A56AE40521C0}"/>
              </a:ext>
            </a:extLst>
          </p:cNvPr>
          <p:cNvSpPr txBox="1"/>
          <p:nvPr/>
        </p:nvSpPr>
        <p:spPr>
          <a:xfrm>
            <a:off x="-337842" y="1808853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6F773-7119-4A6F-979D-1E7A319CD020}"/>
              </a:ext>
            </a:extLst>
          </p:cNvPr>
          <p:cNvSpPr txBox="1"/>
          <p:nvPr/>
        </p:nvSpPr>
        <p:spPr>
          <a:xfrm>
            <a:off x="4155791" y="1813957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c)</a:t>
            </a:r>
          </a:p>
        </p:txBody>
      </p:sp>
      <p:pic>
        <p:nvPicPr>
          <p:cNvPr id="60" name="Picture 59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E82E931D-D54E-40EB-B94D-C9D740DE7D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71168" r="26862" b="25482"/>
          <a:stretch/>
        </p:blipFill>
        <p:spPr>
          <a:xfrm>
            <a:off x="6021797" y="2177682"/>
            <a:ext cx="241611" cy="160506"/>
          </a:xfrm>
          <a:prstGeom prst="rect">
            <a:avLst/>
          </a:prstGeom>
        </p:spPr>
      </p:pic>
      <p:pic>
        <p:nvPicPr>
          <p:cNvPr id="61" name="Picture 60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BBC44012-A785-4C46-B1F0-5DAE22C6F1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7" t="1917" r="51250" b="93676"/>
          <a:stretch/>
        </p:blipFill>
        <p:spPr>
          <a:xfrm>
            <a:off x="6013733" y="1841224"/>
            <a:ext cx="252744" cy="219227"/>
          </a:xfrm>
          <a:prstGeom prst="rect">
            <a:avLst/>
          </a:prstGeom>
        </p:spPr>
      </p:pic>
      <p:pic>
        <p:nvPicPr>
          <p:cNvPr id="62" name="Picture 61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E82E931D-D54E-40EB-B94D-C9D740DE7D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85482" r="26862" b="11168"/>
          <a:stretch/>
        </p:blipFill>
        <p:spPr>
          <a:xfrm>
            <a:off x="6013733" y="2503424"/>
            <a:ext cx="241611" cy="1605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893" t="5953" r="18393" b="9761"/>
          <a:stretch/>
        </p:blipFill>
        <p:spPr>
          <a:xfrm>
            <a:off x="4468690" y="1888827"/>
            <a:ext cx="1434753" cy="93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1E6CDA0-F308-4F46-B04A-28A1815CC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8"/>
          <a:stretch/>
        </p:blipFill>
        <p:spPr>
          <a:xfrm>
            <a:off x="-1796963" y="1732547"/>
            <a:ext cx="9144000" cy="399240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6BD7D3-45C2-496A-B971-D2638A326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68" y="1309106"/>
            <a:ext cx="9144000" cy="4839286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B2E252E-1494-458F-B98F-FAC0F8380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3" r="27453" b="64102"/>
          <a:stretch/>
        </p:blipFill>
        <p:spPr>
          <a:xfrm>
            <a:off x="-5935827" y="2610852"/>
            <a:ext cx="4138864" cy="22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5261</TotalTime>
  <Words>624</Words>
  <Application>Microsoft Office PowerPoint</Application>
  <PresentationFormat>On-screen Show (4:3)</PresentationFormat>
  <Paragraphs>276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105</cp:revision>
  <dcterms:created xsi:type="dcterms:W3CDTF">2019-05-23T18:03:48Z</dcterms:created>
  <dcterms:modified xsi:type="dcterms:W3CDTF">2020-06-23T21:58:43Z</dcterms:modified>
</cp:coreProperties>
</file>